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9" r:id="rId3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B29"/>
    <a:srgbClr val="EDF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2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08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0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79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34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3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60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05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9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20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09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B85CD-F04B-4F9B-9886-724D2A41584B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7E39-59A4-4C46-9ECC-34F6B4E2B6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874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FFFAB1-E411-4660-8E46-E36335D09F36}"/>
              </a:ext>
            </a:extLst>
          </p:cNvPr>
          <p:cNvSpPr/>
          <p:nvPr/>
        </p:nvSpPr>
        <p:spPr>
          <a:xfrm>
            <a:off x="112514" y="158400"/>
            <a:ext cx="5171896" cy="5083199"/>
          </a:xfrm>
          <a:prstGeom prst="rect">
            <a:avLst/>
          </a:prstGeom>
          <a:noFill/>
          <a:ln w="76200">
            <a:solidFill>
              <a:schemeClr val="bg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8007B-0909-4E51-B563-BB6E7F05636A}"/>
              </a:ext>
            </a:extLst>
          </p:cNvPr>
          <p:cNvSpPr txBox="1"/>
          <p:nvPr/>
        </p:nvSpPr>
        <p:spPr>
          <a:xfrm>
            <a:off x="7950" y="0"/>
            <a:ext cx="539272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 err="1">
                <a:ln w="57150">
                  <a:solidFill>
                    <a:schemeClr val="tx1"/>
                  </a:solidFill>
                  <a:prstDash val="solid"/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Tactical</a:t>
            </a:r>
            <a:endParaRPr lang="fr-FR" sz="115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  <a:p>
            <a:pPr algn="ctr"/>
            <a:endParaRPr lang="fr-FR" sz="115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  <a:p>
            <a:pPr algn="ctr"/>
            <a:r>
              <a:rPr lang="fr-FR" sz="11500" b="1" dirty="0" err="1">
                <a:ln w="57150">
                  <a:solidFill>
                    <a:schemeClr val="tx1"/>
                  </a:solidFill>
                  <a:prstDash val="solid"/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aettenschweiler" panose="020B0706040902060204" pitchFamily="34" charset="0"/>
                <a:cs typeface="Cascadia Code" panose="020B0609020000020004" pitchFamily="49" charset="0"/>
              </a:rPr>
              <a:t>Sandbox</a:t>
            </a:r>
            <a:endParaRPr lang="fr-FR" sz="11500" b="1" dirty="0">
              <a:ln w="57150">
                <a:solidFill>
                  <a:schemeClr val="tx1"/>
                </a:solidFill>
                <a:prstDash val="solid"/>
              </a:ln>
              <a:noFill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aettenschweiler" panose="020B070604090206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41408D-0600-4003-8CD4-72376F6E4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695" y="1900168"/>
            <a:ext cx="826141" cy="5507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1F76A4-A727-4F5B-8FB9-E51014BEB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623" y="2708910"/>
            <a:ext cx="826143" cy="5507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20323C-FFA2-42E6-BDFE-55FE1F723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4020" y="3190339"/>
            <a:ext cx="791072" cy="5402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E439AA-0516-4186-BAB8-36F67CCF4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4172" y="2268710"/>
            <a:ext cx="826143" cy="5507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4AFE7A4-9C71-4DC1-A6E2-B2A1D08A9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239" y="3166031"/>
            <a:ext cx="826143" cy="55076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4430AE8-860D-448F-91CE-5BB1842E0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24991" y="1907041"/>
            <a:ext cx="826143" cy="55076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5D0592C-FEBD-4ABE-A26A-9AC039EA0A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5730" y="3191886"/>
            <a:ext cx="815341" cy="55076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B960980-BD16-4A7A-A92A-3D1DCBE3C2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4284" y="2731790"/>
            <a:ext cx="815149" cy="5507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4F0CF4F-AF56-4A8A-A75C-A7167EDBE3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46018" y="2725661"/>
            <a:ext cx="826143" cy="55076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3E6784A-7742-48C9-AA43-E1F09B9501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7239" y="2261155"/>
            <a:ext cx="826143" cy="55076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6BE561D-720D-4BB9-B521-35D66E1E6B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68058" y="1900168"/>
            <a:ext cx="826143" cy="55076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827B32-70E0-4BB7-8D8F-C9FA5E6CCB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10521" y="2310489"/>
            <a:ext cx="826141" cy="55561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A3BAED-2345-4043-8F8B-52E35CC1F5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51105" y="2272869"/>
            <a:ext cx="826142" cy="55744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8667AC-C80B-43AA-99C0-AF31456C803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11556" y="2737920"/>
            <a:ext cx="826143" cy="53850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3181FCA-0FD8-4740-8120-80DB885A3E6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22117" y="1907041"/>
            <a:ext cx="815151" cy="5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01F56-475F-4BA5-8EAB-9BC5FCE9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4306" t="16543" r="20278" b="8395"/>
          <a:stretch/>
        </p:blipFill>
        <p:spPr>
          <a:xfrm>
            <a:off x="933866" y="1560195"/>
            <a:ext cx="3532942" cy="2280285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C6B1A-AEB7-4645-9E53-19B62DDD3B44}"/>
              </a:ext>
            </a:extLst>
          </p:cNvPr>
          <p:cNvCxnSpPr>
            <a:cxnSpLocks/>
          </p:cNvCxnSpPr>
          <p:nvPr/>
        </p:nvCxnSpPr>
        <p:spPr>
          <a:xfrm flipV="1">
            <a:off x="986373" y="3364170"/>
            <a:ext cx="1320165" cy="34879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C7CD7B-7457-4C8E-8951-357D6A6B2620}"/>
              </a:ext>
            </a:extLst>
          </p:cNvPr>
          <p:cNvCxnSpPr>
            <a:cxnSpLocks/>
          </p:cNvCxnSpPr>
          <p:nvPr/>
        </p:nvCxnSpPr>
        <p:spPr>
          <a:xfrm>
            <a:off x="1042630" y="2104013"/>
            <a:ext cx="1398925" cy="30753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BD3F2-EAF0-4699-BA3E-EBB1533677BF}"/>
              </a:ext>
            </a:extLst>
          </p:cNvPr>
          <p:cNvCxnSpPr>
            <a:cxnSpLocks/>
          </p:cNvCxnSpPr>
          <p:nvPr/>
        </p:nvCxnSpPr>
        <p:spPr>
          <a:xfrm>
            <a:off x="2925365" y="1560194"/>
            <a:ext cx="195025" cy="50256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6D19AD-0FF7-4DA3-A8A2-FFD5936D9C45}"/>
              </a:ext>
            </a:extLst>
          </p:cNvPr>
          <p:cNvCxnSpPr>
            <a:cxnSpLocks/>
          </p:cNvCxnSpPr>
          <p:nvPr/>
        </p:nvCxnSpPr>
        <p:spPr>
          <a:xfrm flipH="1">
            <a:off x="3581697" y="2062757"/>
            <a:ext cx="517565" cy="25128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65956-43CA-4A81-AED9-2480305E84E4}"/>
              </a:ext>
            </a:extLst>
          </p:cNvPr>
          <p:cNvCxnSpPr>
            <a:cxnSpLocks/>
          </p:cNvCxnSpPr>
          <p:nvPr/>
        </p:nvCxnSpPr>
        <p:spPr>
          <a:xfrm flipH="1" flipV="1">
            <a:off x="3832979" y="2355293"/>
            <a:ext cx="633829" cy="59632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835C31-E7BF-44C3-846F-CB4061AAF244}"/>
              </a:ext>
            </a:extLst>
          </p:cNvPr>
          <p:cNvCxnSpPr>
            <a:cxnSpLocks/>
          </p:cNvCxnSpPr>
          <p:nvPr/>
        </p:nvCxnSpPr>
        <p:spPr>
          <a:xfrm flipH="1" flipV="1">
            <a:off x="3409176" y="2653456"/>
            <a:ext cx="172521" cy="11138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A80DE05-E167-4E72-9E4E-61021A58D1CF}"/>
              </a:ext>
            </a:extLst>
          </p:cNvPr>
          <p:cNvSpPr/>
          <p:nvPr/>
        </p:nvSpPr>
        <p:spPr>
          <a:xfrm>
            <a:off x="660083" y="1882735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082174-C66D-44A0-A80F-C15590A90273}"/>
              </a:ext>
            </a:extLst>
          </p:cNvPr>
          <p:cNvSpPr/>
          <p:nvPr/>
        </p:nvSpPr>
        <p:spPr>
          <a:xfrm>
            <a:off x="603826" y="3510439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3295B7-2D2C-4867-AE19-FA926388E33C}"/>
              </a:ext>
            </a:extLst>
          </p:cNvPr>
          <p:cNvSpPr/>
          <p:nvPr/>
        </p:nvSpPr>
        <p:spPr>
          <a:xfrm>
            <a:off x="2615952" y="1222653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F7FCDD-9A24-4A63-942B-9C5318B37A72}"/>
              </a:ext>
            </a:extLst>
          </p:cNvPr>
          <p:cNvSpPr/>
          <p:nvPr/>
        </p:nvSpPr>
        <p:spPr>
          <a:xfrm>
            <a:off x="4099262" y="1802100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7D0B34-0852-43E8-A8A9-9E580E6AD601}"/>
              </a:ext>
            </a:extLst>
          </p:cNvPr>
          <p:cNvSpPr/>
          <p:nvPr/>
        </p:nvSpPr>
        <p:spPr>
          <a:xfrm>
            <a:off x="4414301" y="2895361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E6889A-E7D6-4201-8251-23ABD2A5A667}"/>
              </a:ext>
            </a:extLst>
          </p:cNvPr>
          <p:cNvSpPr/>
          <p:nvPr/>
        </p:nvSpPr>
        <p:spPr>
          <a:xfrm>
            <a:off x="3495437" y="3727967"/>
            <a:ext cx="382547" cy="393799"/>
          </a:xfrm>
          <a:prstGeom prst="ellipse">
            <a:avLst/>
          </a:prstGeom>
          <a:solidFill>
            <a:schemeClr val="tx1">
              <a:lumMod val="5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72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5244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8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Cascadia Code</vt:lpstr>
      <vt:lpstr>Haettenschweiler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Du Chevreuil</dc:creator>
  <cp:lastModifiedBy>Kevin Du Chevreuil</cp:lastModifiedBy>
  <cp:revision>37</cp:revision>
  <dcterms:created xsi:type="dcterms:W3CDTF">2025-12-28T21:51:04Z</dcterms:created>
  <dcterms:modified xsi:type="dcterms:W3CDTF">2026-01-05T19:38:01Z</dcterms:modified>
</cp:coreProperties>
</file>